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3" r:id="rId2"/>
    <p:sldId id="256" r:id="rId3"/>
    <p:sldId id="336" r:id="rId4"/>
    <p:sldId id="348" r:id="rId5"/>
    <p:sldId id="407" r:id="rId6"/>
    <p:sldId id="408" r:id="rId7"/>
    <p:sldId id="405" r:id="rId8"/>
    <p:sldId id="369" r:id="rId9"/>
    <p:sldId id="401" r:id="rId10"/>
    <p:sldId id="406" r:id="rId11"/>
    <p:sldId id="409" r:id="rId12"/>
    <p:sldId id="410" r:id="rId13"/>
    <p:sldId id="411" r:id="rId14"/>
    <p:sldId id="367" r:id="rId15"/>
    <p:sldId id="41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3" autoAdjust="0"/>
    <p:restoredTop sz="97947" autoAdjust="0"/>
  </p:normalViewPr>
  <p:slideViewPr>
    <p:cSldViewPr>
      <p:cViewPr>
        <p:scale>
          <a:sx n="69" d="100"/>
          <a:sy n="69" d="100"/>
        </p:scale>
        <p:origin x="-3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B0B76-6DF4-414A-AA71-38AF958AD9F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40067-E233-48CB-BA1F-6B68D23B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5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4877630F-7E20-44B4-ABB3-8C0ABE285DB7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427FE802-63B1-4110-803C-3F6FC0275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Sandra/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Margaretha’s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source inventory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your data!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afternoon (include a statement about FNMI data  and using it to inform planning)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Address: what to look 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Provincial, local and anecdotal Triangulation of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that we have it, what do we do with it?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student data wall, looking at the hard data…and having the hard conversations about student success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good for students?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is not making it? Who are our students not completing?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your time! Working through your School Plans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 into school/jurisdiction groups to look at your school plan together (Jurisdiction/School)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 Question: What is your commitment for your school in the next few months? Who does what by when?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jurisdiction level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      How are you supporting your redesign schools?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      What will it take to move ahead?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      How have you engaged staff, students and community, including FNMI parents, Elders, cultural advisors and students in the decision-making process?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are you using your FNMI data to inform practice in your district?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school level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have you engaged staff, students and community including how  you are engaging FNMI parents, Elders, cultural advisors and students in the decision-making process?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your data telling you?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have you started with your plan?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 using your FNMI data to inform practice in your schools?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is it going?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evidence are you collecting?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you need to modify your plan?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2:00…provide cards for everyone to write a commit to statement…”I /we will commit to…”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 hear, what will you now do?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Guiding Questions: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from the agenda with the school plan questions. Tri-fold document.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Team Time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Tools/Resources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 on your plan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next steps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Back to the whole group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one thing you discussed that will move your work forward.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parking lot will be used to post your thoughts and ideas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over to Nathan and Melanie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Closure/Wrap-up/Evaluation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we continue this conversation at the school/community level?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Steps…Thinking about April 15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…what do we want this to look like not that our thinking is fresh?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Guiding people in to get them thinking about the self-reflection on page one of planning tool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teams need time to work together discussing/ planning based on the information that is presented during the day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conversation time within and between schools to fully flush out key ideas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to discuss/ create tangible tools and measures to help evaluate and further the progress of the project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Heard You!                                                      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(Today is also setting up for April 15)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 space overview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agenda and walk through planning tool</a:t>
            </a:r>
          </a:p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Guiding people in to get them thinking about the self-reflection on page one of planning tool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teams need time to work together discussing/ planning based on the information that is presented during the day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conversation time within and between schools to fully flush out key ideas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to discuss/ create tangible tools and measures to help evaluate and further the progress of the project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Heard You!                                                      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(Today is also setting up for April 15)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 space overview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agenda and walk through planning tool</a:t>
            </a:r>
          </a:p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Guiding people in to get them thinking about the self-reflection on page one of planning tool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teams need time to work together discussing/ planning based on the information that is presented during the day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conversation time within and between schools to fully flush out key ideas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to discuss/ create tangible tools and measures to help evaluate and further the progress of the project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Heard You!                                                      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(Today is also setting up for April 15)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 space overview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agenda and walk through planning tool</a:t>
            </a:r>
          </a:p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Started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Voice Video Clip – 10 Expectations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question: Does your school adequately meet the needs of all students? If so, how do you know? If not, how can you improve?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important that FNMI information is embedded into the day so teams will view high school redesign as one means of helping to eliminate the achievement gap.  Interaction with whole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7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share for a few minutes their perspective; then turn over to question/answer process.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from the participants will be shared ahead of time with the panelist (email was sent ahead of time to get brainstorming going)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one or two FNMI -specific questions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0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Shifts in practice/reflect on Foundational Principles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Allowing groups to work together based on essential questions (What questions would we like to consider?)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Where is your school in the change process?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How is it working?  Do you have engagement of staff?  Students? Community?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have you shifted you practice to improve HS completion for your FNMI students?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What happens when the community/ teachers is (are) not engaged?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your empowering your staff including FNMI liaisons, coordinators and educators to have a voice in the process of change?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 happening at your school that makes you excited? Makes you cringe?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relevant data sources to shape high school redesign?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E802-63B1-4110-803C-3F6FC0275E5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0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4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2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6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6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2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DA2D-FDB2-46D8-915C-6C505A0645D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5E08-4F7E-4DCD-8AD4-5D12174F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abhsredesign.ca/index.html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abhsredesign.ca/index.html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K96c-TGnSf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5" name="Picture 4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698" y="24063"/>
            <a:ext cx="8763000" cy="1524000"/>
          </a:xfrm>
          <a:prstGeom prst="rect">
            <a:avLst/>
          </a:prstGeom>
        </p:spPr>
      </p:pic>
      <p:pic>
        <p:nvPicPr>
          <p:cNvPr id="6" name="Content Placeholder 5" descr="http://www.abhsredesign.ca/images/MFwHS_RD_Banner.jpg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" y="2941260"/>
            <a:ext cx="8229600" cy="118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ompetency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6466"/>
            <a:ext cx="23717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8402" y="1371600"/>
            <a:ext cx="82765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Check out the Moving </a:t>
            </a:r>
            <a:r>
              <a:rPr lang="en-US" sz="2400" b="1" dirty="0"/>
              <a:t>Forward with High School </a:t>
            </a:r>
            <a:r>
              <a:rPr lang="en-US" sz="2400" b="1" dirty="0" smtClean="0"/>
              <a:t>Redesign Wiki:</a:t>
            </a:r>
          </a:p>
          <a:p>
            <a:pPr algn="ctr"/>
            <a:r>
              <a:rPr lang="en-US" sz="6600" b="1" dirty="0" smtClean="0"/>
              <a:t>www.abhsredesign.ca</a:t>
            </a:r>
            <a:endParaRPr lang="en-US" sz="6600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1923" y="4747029"/>
            <a:ext cx="6782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WIFI Password:  </a:t>
            </a:r>
            <a:r>
              <a:rPr lang="en-US" sz="2400" b="1" dirty="0" smtClean="0"/>
              <a:t>???</a:t>
            </a:r>
          </a:p>
          <a:p>
            <a:endParaRPr lang="en-US" sz="2400" b="1" dirty="0"/>
          </a:p>
          <a:p>
            <a:r>
              <a:rPr lang="en-US" sz="2400" b="1" dirty="0"/>
              <a:t>http://highschoolredesign.weebly.com/watch.html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84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571500" y="1356519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sz="3000" smtClean="0"/>
              <a:t>Using Data </a:t>
            </a:r>
            <a:r>
              <a:rPr lang="en-US" sz="3000" dirty="0" smtClean="0"/>
              <a:t>to Guide Planning</a:t>
            </a:r>
            <a:endParaRPr lang="en-US" sz="3000" dirty="0"/>
          </a:p>
        </p:txBody>
      </p:sp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8" name="Picture 7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432" y="28074"/>
            <a:ext cx="8763000" cy="152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2277" y="2209800"/>
            <a:ext cx="259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Participation rates in:</a:t>
            </a: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School </a:t>
            </a:r>
            <a:r>
              <a:rPr lang="en-US" sz="2000" dirty="0"/>
              <a:t>programs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Extra-curricular activities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Parent teacher conferences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School/community events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Other?</a:t>
            </a:r>
          </a:p>
          <a:p>
            <a:r>
              <a:rPr lang="en-US" sz="2000" dirty="0"/>
              <a:t> </a:t>
            </a:r>
          </a:p>
          <a:p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 </a:t>
            </a:r>
          </a:p>
          <a:p>
            <a:r>
              <a:rPr lang="en-US" sz="800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831" y="2209800"/>
            <a:ext cx="274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Teacher </a:t>
            </a:r>
            <a:r>
              <a:rPr lang="en-US" sz="2000" b="1" dirty="0"/>
              <a:t>records of: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Attendance/</a:t>
            </a:r>
            <a:r>
              <a:rPr lang="en-US" sz="2000" dirty="0" err="1" smtClean="0"/>
              <a:t>Lates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On-task behaviour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Contributions to discussion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Listening behaviours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Competency development </a:t>
            </a: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Other?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233410" y="2209800"/>
            <a:ext cx="2567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Surveys</a:t>
            </a:r>
            <a:r>
              <a:rPr lang="en-US" sz="2000" b="1" dirty="0"/>
              <a:t>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TTFM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APORI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School generated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Performance </a:t>
            </a:r>
            <a:r>
              <a:rPr lang="en-US" sz="2000" b="1" dirty="0"/>
              <a:t>measures: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Trend </a:t>
            </a:r>
            <a:r>
              <a:rPr lang="en-US" sz="2000" dirty="0"/>
              <a:t>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Course completions (dual credit,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Other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58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3276600"/>
            <a:ext cx="4648200" cy="1143000"/>
          </a:xfrm>
        </p:spPr>
        <p:txBody>
          <a:bodyPr/>
          <a:lstStyle/>
          <a:p>
            <a:r>
              <a:rPr lang="en-US" dirty="0" smtClean="0"/>
              <a:t>Morning Recap</a:t>
            </a:r>
            <a:endParaRPr lang="en-US" dirty="0"/>
          </a:p>
        </p:txBody>
      </p:sp>
      <p:pic>
        <p:nvPicPr>
          <p:cNvPr id="11266" name="Picture 2" descr="C:\Users\nathan.freed\AppData\Local\Microsoft\Windows\Temporary Internet Files\Content.IE5\WZ078623\MC900441426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8" name="Picture 7" descr="GuideMas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0"/>
            <a:ext cx="8763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8" name="Picture 7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76200"/>
            <a:ext cx="8763000" cy="1524000"/>
          </a:xfrm>
          <a:prstGeom prst="rect">
            <a:avLst/>
          </a:prstGeom>
        </p:spPr>
      </p:pic>
      <p:pic>
        <p:nvPicPr>
          <p:cNvPr id="12291" name="Picture 3" descr="C:\Users\nathan.freed\AppData\Local\Microsoft\Windows\Temporary Internet Files\Content.IE5\W0PS0U5A\MP90044221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590800" cy="47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4200" y="1600200"/>
            <a:ext cx="5867400" cy="434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your time!</a:t>
            </a:r>
            <a:br>
              <a:rPr lang="en-US" dirty="0" smtClean="0"/>
            </a:br>
            <a:r>
              <a:rPr lang="en-US" dirty="0" smtClean="0"/>
              <a:t>What is your commitment for your school in the next few months? </a:t>
            </a:r>
            <a:br>
              <a:rPr lang="en-US" dirty="0" smtClean="0"/>
            </a:br>
            <a:r>
              <a:rPr lang="en-US" dirty="0" smtClean="0"/>
              <a:t>Who does why by when?</a:t>
            </a:r>
            <a:br>
              <a:rPr lang="en-US" dirty="0" smtClean="0"/>
            </a:br>
            <a:r>
              <a:rPr lang="en-US" dirty="0" smtClean="0"/>
              <a:t>By 2:00 pm, complete:</a:t>
            </a:r>
            <a:br>
              <a:rPr lang="en-US" dirty="0" smtClean="0"/>
            </a:br>
            <a:r>
              <a:rPr lang="en-US" dirty="0" smtClean="0"/>
              <a:t>“I/we commit to…”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8" name="Picture 7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76200"/>
            <a:ext cx="8763000" cy="152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1676400"/>
            <a:ext cx="8229600" cy="1143000"/>
          </a:xfrm>
        </p:spPr>
        <p:txBody>
          <a:bodyPr/>
          <a:lstStyle/>
          <a:p>
            <a:r>
              <a:rPr lang="en-US" dirty="0" smtClean="0"/>
              <a:t>Report Back</a:t>
            </a:r>
            <a:endParaRPr lang="en-US" dirty="0"/>
          </a:p>
        </p:txBody>
      </p:sp>
      <p:pic>
        <p:nvPicPr>
          <p:cNvPr id="13314" name="Picture 2" descr="C:\Users\nathan.freed\AppData\Local\Microsoft\Windows\Temporary Internet Files\Content.IE5\DJ2Y7QI6\MC900056937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1503274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297180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will you commit to sharing back by March 1</a:t>
            </a:r>
            <a:r>
              <a:rPr lang="en-US" sz="3200" smtClean="0"/>
              <a:t>, </a:t>
            </a:r>
            <a:r>
              <a:rPr lang="en-US" sz="3200" smtClean="0"/>
              <a:t>2014 </a:t>
            </a:r>
            <a:r>
              <a:rPr lang="en-US" sz="3200" dirty="0" smtClean="0"/>
              <a:t>via wiki </a:t>
            </a:r>
            <a:r>
              <a:rPr lang="en-US" sz="3200" smtClean="0"/>
              <a:t>space</a:t>
            </a:r>
            <a:r>
              <a:rPr lang="en-US" sz="320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What’s the one big idea you take back to your school?</a:t>
            </a:r>
          </a:p>
        </p:txBody>
      </p:sp>
    </p:spTree>
    <p:extLst>
      <p:ext uri="{BB962C8B-B14F-4D97-AF65-F5344CB8AC3E}">
        <p14:creationId xmlns:p14="http://schemas.microsoft.com/office/powerpoint/2010/main" val="2882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4900" dirty="0"/>
              <a:t/>
            </a:r>
            <a:br>
              <a:rPr lang="en-US" sz="4900" dirty="0"/>
            </a:br>
            <a:endParaRPr lang="en-US" dirty="0"/>
          </a:p>
        </p:txBody>
      </p:sp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2596" y="457200"/>
            <a:ext cx="815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Telling </a:t>
            </a:r>
            <a:r>
              <a:rPr lang="en-US" sz="340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your </a:t>
            </a:r>
            <a:r>
              <a:rPr lang="en-US" sz="3400">
                <a:solidFill>
                  <a:srgbClr val="1F497D">
                    <a:lumMod val="60000"/>
                    <a:lumOff val="40000"/>
                  </a:srgbClr>
                </a:solidFill>
              </a:rPr>
              <a:t>s</a:t>
            </a:r>
            <a:r>
              <a:rPr lang="en-US" sz="340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chool’s story</a:t>
            </a:r>
            <a:endParaRPr lang="en-US" sz="3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721352"/>
              </p:ext>
            </p:extLst>
          </p:nvPr>
        </p:nvGraphicFramePr>
        <p:xfrm>
          <a:off x="235896" y="1295400"/>
          <a:ext cx="8686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Engaged students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 levels</a:t>
                      </a:r>
                      <a:r>
                        <a:rPr lang="en-US" sz="2400" baseline="0" dirty="0" smtClean="0"/>
                        <a:t> of achievement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Quality</a:t>
                      </a:r>
                      <a:r>
                        <a:rPr lang="en-US" sz="2400" baseline="0" dirty="0" smtClean="0"/>
                        <a:t> teaching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Identify successes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Identify successes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Identify successes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Identify</a:t>
                      </a:r>
                      <a:r>
                        <a:rPr lang="en-US" sz="2400" baseline="0" dirty="0" smtClean="0"/>
                        <a:t> unanticipated learnings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Identify</a:t>
                      </a:r>
                      <a:r>
                        <a:rPr lang="en-US" sz="2400" baseline="0" dirty="0" smtClean="0"/>
                        <a:t> unanticipated learnings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Identify</a:t>
                      </a:r>
                      <a:r>
                        <a:rPr lang="en-US" sz="2400" baseline="0" dirty="0" smtClean="0"/>
                        <a:t> unanticipated learnings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Next steps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Next steps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Next steps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8" name="Picture 7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76200"/>
            <a:ext cx="8763000" cy="152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1676400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919046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Continue the conversation at the school </a:t>
            </a:r>
            <a:r>
              <a:rPr lang="en-US" sz="3200" dirty="0" smtClean="0"/>
              <a:t>level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Closure and wrap-up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Final </a:t>
            </a:r>
            <a:r>
              <a:rPr lang="en-US" sz="3200" dirty="0" smtClean="0"/>
              <a:t>Meeting – April </a:t>
            </a:r>
            <a:r>
              <a:rPr lang="en-US" sz="3200" dirty="0" smtClean="0"/>
              <a:t>10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Evaluation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116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51400"/>
            <a:ext cx="8534400" cy="1230544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/>
          </a:p>
        </p:txBody>
      </p:sp>
      <p:pic>
        <p:nvPicPr>
          <p:cNvPr id="6" name="Picture 2" descr="C:\Users\alisha.cupido\AppData\Local\Microsoft\Windows\Temporary Internet Files\Content.Outlook\R7AVBT71\AB-Sig 2Color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81945"/>
            <a:ext cx="1676400" cy="4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468" y="381000"/>
            <a:ext cx="8138160" cy="3291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1848" y="35814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</a:t>
            </a:r>
            <a:r>
              <a:rPr lang="en-US" sz="3600" b="1" dirty="0" smtClean="0"/>
              <a:t>Road to Redesign!</a:t>
            </a:r>
            <a:endParaRPr lang="en-US" sz="3600" b="1" dirty="0" smtClean="0"/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South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Regional Redesign</a:t>
            </a: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Network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Meeting</a:t>
            </a:r>
          </a:p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St. Mary’s University, Calgary Alberta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January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27,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Welcome and We Heard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Today is about ….</a:t>
            </a:r>
          </a:p>
          <a:p>
            <a:r>
              <a:rPr lang="en-US" dirty="0" smtClean="0"/>
              <a:t>School teams working together to deepen understanding about this work </a:t>
            </a:r>
          </a:p>
          <a:p>
            <a:r>
              <a:rPr lang="en-US" dirty="0"/>
              <a:t>More opportunities for strategy sharing from schools who have lived this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Developing and sharing </a:t>
            </a:r>
            <a:r>
              <a:rPr lang="en-US" dirty="0" smtClean="0"/>
              <a:t>tools to measure and evaluate further progress in the project</a:t>
            </a:r>
          </a:p>
        </p:txBody>
      </p:sp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5" name="Picture 4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698" y="24063"/>
            <a:ext cx="8763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9:00         		Welcome and We Heard You!</a:t>
            </a:r>
          </a:p>
          <a:p>
            <a:pPr marL="0" indent="0">
              <a:buNone/>
            </a:pPr>
            <a:r>
              <a:rPr lang="en-US" sz="1800" dirty="0" smtClean="0"/>
              <a:t>			Agenda</a:t>
            </a:r>
          </a:p>
          <a:p>
            <a:pPr marL="0" indent="0">
              <a:buNone/>
            </a:pPr>
            <a:r>
              <a:rPr lang="en-US" sz="1800" dirty="0" smtClean="0"/>
              <a:t>			On-line Community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Planning Tool</a:t>
            </a:r>
          </a:p>
          <a:p>
            <a:pPr marL="0" indent="0">
              <a:buNone/>
            </a:pPr>
            <a:r>
              <a:rPr lang="en-US" sz="1800" dirty="0" smtClean="0"/>
              <a:t>9:15     		Student Voice – ’10 Expectations’</a:t>
            </a:r>
            <a:r>
              <a:rPr lang="en-US" sz="1800" dirty="0"/>
              <a:t>	              </a:t>
            </a:r>
            <a:r>
              <a:rPr lang="en-US" sz="1800" dirty="0" smtClean="0"/>
              <a:t>	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9:30 to 10:30	</a:t>
            </a:r>
            <a:r>
              <a:rPr lang="en-US" sz="1800" dirty="0" smtClean="0"/>
              <a:t>Road to Redesign! The Tale of Three Schools</a:t>
            </a:r>
          </a:p>
          <a:p>
            <a:pPr marL="0" indent="0">
              <a:buNone/>
            </a:pPr>
            <a:r>
              <a:rPr lang="en-US" sz="1800" dirty="0" smtClean="0"/>
              <a:t>10:45 </a:t>
            </a:r>
            <a:r>
              <a:rPr lang="en-US" sz="1800" dirty="0" smtClean="0"/>
              <a:t>to 11:45 </a:t>
            </a:r>
            <a:r>
              <a:rPr lang="en-US" sz="1800" dirty="0"/>
              <a:t>	</a:t>
            </a:r>
            <a:r>
              <a:rPr lang="en-US" sz="1800" dirty="0" smtClean="0"/>
              <a:t>Backwards Design</a:t>
            </a:r>
          </a:p>
          <a:p>
            <a:pPr marL="0" indent="0">
              <a:buNone/>
            </a:pPr>
            <a:r>
              <a:rPr lang="en-US" sz="1800" dirty="0" smtClean="0"/>
              <a:t>11:45 </a:t>
            </a:r>
            <a:r>
              <a:rPr lang="en-US" sz="1800" dirty="0" smtClean="0"/>
              <a:t>to 12:00	Shifts in Practice – Using Data to Guide Planning</a:t>
            </a:r>
          </a:p>
          <a:p>
            <a:pPr marL="0" indent="0">
              <a:buNone/>
            </a:pPr>
            <a:r>
              <a:rPr lang="en-US" sz="1800" dirty="0" smtClean="0"/>
              <a:t>12:00 to 12:45   	Lunch</a:t>
            </a:r>
          </a:p>
          <a:p>
            <a:pPr marL="0" indent="0">
              <a:buNone/>
            </a:pPr>
            <a:r>
              <a:rPr lang="en-US" sz="1800" dirty="0" smtClean="0"/>
              <a:t>12:45 to 1:00	Recap of the morning</a:t>
            </a:r>
          </a:p>
          <a:p>
            <a:pPr marL="0" indent="0">
              <a:buNone/>
            </a:pPr>
            <a:r>
              <a:rPr lang="en-US" sz="1800" dirty="0" smtClean="0"/>
              <a:t>1:00 to 2:15	Working </a:t>
            </a:r>
            <a:r>
              <a:rPr lang="en-US" sz="1800" dirty="0" smtClean="0"/>
              <a:t> through School Plans -Where </a:t>
            </a:r>
            <a:r>
              <a:rPr lang="en-US" sz="1800" dirty="0" smtClean="0"/>
              <a:t>are you in the process?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School Team Discussion and Planning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</a:t>
            </a:r>
            <a:r>
              <a:rPr lang="en-US" sz="1800" dirty="0" smtClean="0"/>
              <a:t>Central Office Discussion </a:t>
            </a:r>
            <a:r>
              <a:rPr lang="en-US" sz="1800" dirty="0" smtClean="0"/>
              <a:t>and Planning</a:t>
            </a:r>
          </a:p>
          <a:p>
            <a:pPr marL="0" indent="0">
              <a:buNone/>
            </a:pPr>
            <a:r>
              <a:rPr lang="en-US" sz="1800" dirty="0" smtClean="0"/>
              <a:t>2:15 to 2:30 	Group Sharing</a:t>
            </a:r>
          </a:p>
          <a:p>
            <a:pPr marL="0" indent="0">
              <a:buNone/>
            </a:pPr>
            <a:r>
              <a:rPr lang="en-US" sz="1800" dirty="0" smtClean="0"/>
              <a:t>2:30 – 2:45	Closure/Evaluation/Next Meeting April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Olds College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4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Wikispace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5" name="Picture 4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698" y="24063"/>
            <a:ext cx="8763000" cy="1524000"/>
          </a:xfrm>
          <a:prstGeom prst="rect">
            <a:avLst/>
          </a:prstGeom>
        </p:spPr>
      </p:pic>
      <p:pic>
        <p:nvPicPr>
          <p:cNvPr id="6" name="Content Placeholder 5" descr="http://www.abhsredesign.ca/images/MFwHS_RD_Banner.jpg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" y="2590800"/>
            <a:ext cx="8229600" cy="118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ompetency">
            <a:hlinkClick r:id="rId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23717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4826942"/>
            <a:ext cx="5713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Moving Forward with High School </a:t>
            </a:r>
            <a:r>
              <a:rPr lang="en-US" sz="2400" b="1" dirty="0" smtClean="0"/>
              <a:t>Redesign</a:t>
            </a:r>
          </a:p>
          <a:p>
            <a:r>
              <a:rPr lang="en-US" sz="2400" b="1" dirty="0" smtClean="0"/>
              <a:t>                 www.abhsredesign.ca</a:t>
            </a:r>
            <a:endParaRPr lang="en-US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53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Walk Through the Planning Tool</a:t>
            </a:r>
            <a:endParaRPr lang="en-US" dirty="0"/>
          </a:p>
        </p:txBody>
      </p:sp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5" name="Picture 4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698" y="24063"/>
            <a:ext cx="8763000" cy="1524000"/>
          </a:xfrm>
          <a:prstGeom prst="rect">
            <a:avLst/>
          </a:prstGeom>
        </p:spPr>
      </p:pic>
      <p:pic>
        <p:nvPicPr>
          <p:cNvPr id="10243" name="Picture 3" descr="C:\Users\nathan.freed\AppData\Local\Microsoft\Windows\Temporary Internet Files\Content.IE5\WZ078623\MC900441286[1]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196100"/>
            <a:ext cx="6143625" cy="39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3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ideMas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763000" cy="1524000"/>
          </a:xfrm>
          <a:prstGeom prst="rect">
            <a:avLst/>
          </a:prstGeom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8446"/>
            <a:ext cx="833726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5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Road to Redesign!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</a:t>
            </a:r>
            <a:r>
              <a:rPr lang="en-US" dirty="0" smtClean="0"/>
              <a:t>e Tale of Three Schools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GuideMas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763000" cy="1524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200811"/>
            <a:ext cx="3581400" cy="23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571500" y="1356519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How is ‘change’ going at your school?</a:t>
            </a:r>
            <a:endParaRPr lang="en-US" sz="3000" dirty="0"/>
          </a:p>
        </p:txBody>
      </p:sp>
      <p:pic>
        <p:nvPicPr>
          <p:cNvPr id="4" name="Picture 2" descr="E:\HSC 2011-2012\HSC by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530" y="6316689"/>
            <a:ext cx="4801270" cy="190527"/>
          </a:xfrm>
          <a:prstGeom prst="rect">
            <a:avLst/>
          </a:prstGeom>
          <a:noFill/>
        </p:spPr>
      </p:pic>
      <p:pic>
        <p:nvPicPr>
          <p:cNvPr id="8" name="Picture 7" descr="GuideMas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432" y="28074"/>
            <a:ext cx="87630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2286000"/>
            <a:ext cx="5829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Where is your school in the change process?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How </a:t>
            </a:r>
            <a:r>
              <a:rPr lang="en-US" dirty="0"/>
              <a:t>is it working?  Do you have engagement of staff?  Students? Community?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How have you shifted you practice to improve HS </a:t>
            </a:r>
            <a:r>
              <a:rPr lang="en-US" dirty="0" smtClean="0"/>
              <a:t>completion?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happens when the community/ teachers is (are) not engaged?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How are your empowering your staff </a:t>
            </a:r>
            <a:r>
              <a:rPr lang="en-US" dirty="0" smtClean="0"/>
              <a:t>to </a:t>
            </a:r>
            <a:r>
              <a:rPr lang="en-US" dirty="0"/>
              <a:t>have a voice in the process of change?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What do you see happening at your school that makes you excited? Makes you cringe?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some relevant data sources to shape high school redesign?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8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6083</TotalTime>
  <Words>980</Words>
  <Application>Microsoft Office PowerPoint</Application>
  <PresentationFormat>On-screen Show (4:3)</PresentationFormat>
  <Paragraphs>215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</vt:lpstr>
      <vt:lpstr>PowerPoint Presentation</vt:lpstr>
      <vt:lpstr>   Welcome and We Heard You!</vt:lpstr>
      <vt:lpstr>Agenda</vt:lpstr>
      <vt:lpstr>   Wikispace Overview</vt:lpstr>
      <vt:lpstr>   A Walk Through the Planning Tool</vt:lpstr>
      <vt:lpstr>PowerPoint Presentation</vt:lpstr>
      <vt:lpstr>         Road to Redesign!  The Tale of Three Schools  </vt:lpstr>
      <vt:lpstr>PowerPoint Presentation</vt:lpstr>
      <vt:lpstr>PowerPoint Presentation</vt:lpstr>
      <vt:lpstr>Morning Recap</vt:lpstr>
      <vt:lpstr>This is your time! What is your commitment for your school in the next few months?  Who does why by when? By 2:00 pm, complete: “I/we commit to…” </vt:lpstr>
      <vt:lpstr>Report Back</vt:lpstr>
      <vt:lpstr>  </vt:lpstr>
      <vt:lpstr>Next Steps</vt:lpstr>
    </vt:vector>
  </TitlesOfParts>
  <Company>Government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 Halverson</dc:creator>
  <cp:lastModifiedBy>Alberta Eduction - Advanced Education</cp:lastModifiedBy>
  <cp:revision>292</cp:revision>
  <cp:lastPrinted>2013-10-09T15:12:11Z</cp:lastPrinted>
  <dcterms:created xsi:type="dcterms:W3CDTF">2013-04-11T13:33:45Z</dcterms:created>
  <dcterms:modified xsi:type="dcterms:W3CDTF">2014-01-23T23:36:25Z</dcterms:modified>
</cp:coreProperties>
</file>